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2E_80F2743B.xml" ContentType="application/vnd.ms-powerpoint.comments+xml"/>
  <Override PartName="/ppt/comments/modernComment_12F_8CC79298.xml" ContentType="application/vnd.ms-powerpoint.comments+xml"/>
  <Override PartName="/ppt/comments/modernComment_130_66E7A375.xml" ContentType="application/vnd.ms-powerpoint.comments+xml"/>
  <Override PartName="/ppt/comments/modernComment_131_3FE47C38.xml" ContentType="application/vnd.ms-powerpoint.comments+xml"/>
  <Override PartName="/ppt/comments/modernComment_129_DD4F89FE.xml" ContentType="application/vnd.ms-powerpoint.comments+xml"/>
  <Override PartName="/ppt/comments/modernComment_120_2E70B36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1" r:id="rId2"/>
    <p:sldId id="261" r:id="rId3"/>
    <p:sldId id="257" r:id="rId4"/>
    <p:sldId id="298" r:id="rId5"/>
    <p:sldId id="302" r:id="rId6"/>
    <p:sldId id="303" r:id="rId7"/>
    <p:sldId id="304" r:id="rId8"/>
    <p:sldId id="305" r:id="rId9"/>
    <p:sldId id="306" r:id="rId10"/>
    <p:sldId id="307" r:id="rId11"/>
    <p:sldId id="300" r:id="rId12"/>
    <p:sldId id="308" r:id="rId13"/>
    <p:sldId id="309" r:id="rId14"/>
    <p:sldId id="301" r:id="rId15"/>
    <p:sldId id="310" r:id="rId16"/>
    <p:sldId id="297" r:id="rId17"/>
    <p:sldId id="311" r:id="rId18"/>
    <p:sldId id="288" r:id="rId19"/>
  </p:sldIdLst>
  <p:sldSz cx="9144000" cy="6858000" type="screen4x3"/>
  <p:notesSz cx="7104063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5233490A-3F81-2B4C-B6A3-265F10748462}">
          <p14:sldIdLst>
            <p14:sldId id="291"/>
            <p14:sldId id="261"/>
            <p14:sldId id="257"/>
            <p14:sldId id="298"/>
            <p14:sldId id="302"/>
            <p14:sldId id="303"/>
            <p14:sldId id="304"/>
            <p14:sldId id="305"/>
            <p14:sldId id="306"/>
            <p14:sldId id="307"/>
            <p14:sldId id="300"/>
            <p14:sldId id="308"/>
            <p14:sldId id="309"/>
            <p14:sldId id="301"/>
            <p14:sldId id="310"/>
            <p14:sldId id="297"/>
            <p14:sldId id="31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0D009E-668F-CF72-FDB0-64FAFFAAE4C3}" name="Nikki" initials="N" userId="S::nikki@deomgevingsverbinder.nl::891ade30-73fb-4a39-b3a3-ad7be08793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9"/>
    <a:srgbClr val="E84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0658" autoAdjust="0"/>
  </p:normalViewPr>
  <p:slideViewPr>
    <p:cSldViewPr snapToGrid="0" snapToObjects="1">
      <p:cViewPr varScale="1">
        <p:scale>
          <a:sx n="115" d="100"/>
          <a:sy n="115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modernComment_120_2E70B3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D839CB-CFA8-A442-9CE2-779CCF0BCD6D}" authorId="{630D009E-668F-CF72-FDB0-64FAFFAAE4C3}" created="2022-11-04T15:06:34.4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9137897" sldId="288"/>
      <ac:spMk id="3" creationId="{00000000-0000-0000-0000-000000000000}"/>
      <ac:txMk cp="63" len="12">
        <ac:context len="216" hash="1208052843"/>
      </ac:txMk>
    </ac:txMkLst>
    <p188:pos x="7895911" y="471568"/>
    <p188:txBody>
      <a:bodyPr/>
      <a:lstStyle/>
      <a:p>
        <a:r>
          <a:rPr lang="nl-NL"/>
          <a:t>contact op met</a:t>
        </a:r>
      </a:p>
    </p188:txBody>
  </p188:cm>
  <p188:cm id="{F55B83A3-3EA4-E84B-8016-02BE58976708}" authorId="{630D009E-668F-CF72-FDB0-64FAFFAAE4C3}" created="2022-11-04T15:08:29.6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9137897" sldId="288"/>
      <ac:spMk id="3" creationId="{00000000-0000-0000-0000-000000000000}"/>
      <ac:txMk cp="167" len="47">
        <ac:context len="216" hash="1208052843"/>
      </ac:txMk>
    </ac:txMkLst>
    <p188:pos x="5068490" y="2131926"/>
    <p188:txBody>
      <a:bodyPr/>
      <a:lstStyle/>
      <a:p>
        <a:r>
          <a:rPr lang="nl-NL"/>
          <a:t>Link of qr code toevoegen. </a:t>
        </a:r>
      </a:p>
    </p188:txBody>
  </p188:cm>
</p188:cmLst>
</file>

<file path=ppt/comments/modernComment_129_DD4F89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AC90AA-018D-7340-B912-396E2BB67E1C}" authorId="{630D009E-668F-CF72-FDB0-64FAFFAAE4C3}" created="2022-11-04T15:05:23.26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12977406" sldId="297"/>
      <ac:graphicFrameMk id="4" creationId="{00000000-0000-0000-0000-000000000000}"/>
      <ac:tblMk/>
      <ac:tcMk rowId="10004" colId="20001"/>
      <ac:txMk cp="0" len="12">
        <ac:context len="13" hash="2247580905"/>
      </ac:txMk>
    </ac:txMkLst>
    <p188:pos x="4978764" y="1587663"/>
    <p188:txBody>
      <a:bodyPr/>
      <a:lstStyle/>
      <a:p>
        <a:r>
          <a:rPr lang="nl-NL"/>
          <a:t>Klopt dit? betekent dat dit al gedaan is</a:t>
        </a:r>
      </a:p>
    </p188:txBody>
  </p188:cm>
</p188:cmLst>
</file>

<file path=ppt/comments/modernComment_12E_80F274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7DD9D6-2F36-E24A-974B-BDB398AB1D93}" authorId="{630D009E-668F-CF72-FDB0-64FAFFAAE4C3}" created="2022-11-04T14:59:14.9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63373115" sldId="302"/>
      <ac:spMk id="3" creationId="{00000000-0000-0000-0000-000000000000}"/>
      <ac:txMk cp="270" len="9">
        <ac:context len="338" hash="2116831344"/>
      </ac:txMk>
    </ac:txMkLst>
    <p188:pos x="2715410" y="3624336"/>
    <p188:txBody>
      <a:bodyPr/>
      <a:lstStyle/>
      <a:p>
        <a:r>
          <a:rPr lang="nl-NL"/>
          <a:t>schrijft</a:t>
        </a:r>
      </a:p>
    </p188:txBody>
  </p188:cm>
</p188:cmLst>
</file>

<file path=ppt/comments/modernComment_12F_8CC792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7F6F0A-FB70-7440-9864-FD5F78A9F8D7}" authorId="{630D009E-668F-CF72-FDB0-64FAFFAAE4C3}" created="2022-11-04T15:00:01.9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61889432" sldId="303"/>
      <ac:spMk id="3" creationId="{00000000-0000-0000-0000-000000000000}"/>
      <ac:txMk cp="93" len="7">
        <ac:context len="380" hash="4293830553"/>
      </ac:txMk>
    </ac:txMkLst>
    <p188:pos x="2652779" y="1657750"/>
    <p188:txBody>
      <a:bodyPr/>
      <a:lstStyle/>
      <a:p>
        <a:r>
          <a:rPr lang="nl-NL"/>
          <a:t>schrijft</a:t>
        </a:r>
      </a:p>
    </p188:txBody>
  </p188:cm>
</p188:cmLst>
</file>

<file path=ppt/comments/modernComment_130_66E7A3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63590D-460E-694F-ADD5-387D24D85C3E}" authorId="{630D009E-668F-CF72-FDB0-64FAFFAAE4C3}" created="2022-11-04T15:02:22.5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26456693" sldId="304"/>
      <ac:spMk id="3" creationId="{00000000-0000-0000-0000-000000000000}"/>
      <ac:txMk cp="54" len="64">
        <ac:context len="250" hash="2423177800"/>
      </ac:txMk>
    </ac:txMkLst>
    <p188:pos x="7650664" y="1244391"/>
    <p188:txBody>
      <a:bodyPr/>
      <a:lstStyle/>
      <a:p>
        <a:r>
          <a:rPr lang="nl-NL"/>
          <a:t>wellicht inplaats van de nummers 6,25 en 36 benoemen. Veranderen in ter hoogte van huisnummers x x en x</a:t>
        </a:r>
      </a:p>
    </p188:txBody>
  </p188:cm>
</p188:cmLst>
</file>

<file path=ppt/comments/modernComment_131_3FE47C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372CD9-56BB-784E-A392-7CAF5153A01B}" authorId="{630D009E-668F-CF72-FDB0-64FAFFAAE4C3}" created="2022-11-04T15:03:26.2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1938616" sldId="305"/>
      <ac:spMk id="3" creationId="{00000000-0000-0000-0000-000000000000}"/>
      <ac:txMk cp="0" len="21">
        <ac:context len="26" hash="450119799"/>
      </ac:txMk>
    </ac:txMkLst>
    <p188:pos x="2806553" y="471568"/>
    <p188:txBody>
      <a:bodyPr/>
      <a:lstStyle/>
      <a:p>
        <a:r>
          <a:rPr lang="nl-NL"/>
          <a:t>Kaartje duidelijker maken kan ook door een screenshot te maken van google maps en deze aangeven met een rood kruis, ik kan dit eventueel maken?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144959FB-5923-4F7A-ADF6-6828EC24A7B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FDD1472C-5FBC-4773-A78B-2C6884A8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95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713770AB-3DB1-DC4F-BAEF-E90F652BF1AD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8" tIns="47549" rIns="95098" bIns="4754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</p:spPr>
        <p:txBody>
          <a:bodyPr vert="horz" lIns="95098" tIns="47549" rIns="95098" bIns="47549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0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F51F2DEF-31EE-F94D-88AD-DEE515489F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77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98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30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“Parkeervakken 5,00 m met rechte kant: gelijk aan nu”</a:t>
            </a:r>
            <a:b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vervangen door</a:t>
            </a:r>
            <a:b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“Parkeervakken minimaal 5,00 m met rechte kant: gelijk aan nu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39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180" indent="-297180" defTabSz="475488"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Toevoegen: Het onderzoek toont aan dat bijna alle bomen gezond zijn en een toekomstverwachting van meer dan 10 jaar.</a:t>
            </a:r>
          </a:p>
          <a:p>
            <a:pPr marL="297180" indent="-297180" defTabSz="475488"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 je nog ingaan op het noodzakelijke onderhoud (afgestorven takken e.d.)? </a:t>
            </a:r>
          </a:p>
          <a:p>
            <a:pPr marL="297180" indent="-297180" defTabSz="475488">
              <a:buFont typeface="Arial" panose="020B0604020202020204" pitchFamily="34" charset="0"/>
              <a:buChar char="•"/>
              <a:defRPr/>
            </a:pPr>
            <a:r>
              <a:rPr lang="nl-N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ploffen, injecteren en voeding toevoegen toelichten &gt; 1. Bomen sterker maken als voorbereiding op nadelige effecten uitvoering herinrichting 2. Stimuleren diepere wortelgroei</a:t>
            </a:r>
            <a:endParaRPr lang="nl-NL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24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 kappen bomen duidelijker maken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2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Toevoegen: Inrichting als fietsstraat met versmalling (= </a:t>
            </a:r>
            <a:r>
              <a:rPr lang="nl-NL" dirty="0" err="1"/>
              <a:t>snelheidsremmend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80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68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5488">
              <a:defRPr/>
            </a:pPr>
            <a:r>
              <a:rPr lang="nl-NL" dirty="0"/>
              <a:t>“Geen noodzaak tot uitbreiden laadstructuur” zal wat reacties oproepen. Ik denk meer onderbouwen in de zin van :</a:t>
            </a:r>
          </a:p>
          <a:p>
            <a:pPr defTabSz="475488">
              <a:defRPr/>
            </a:pPr>
            <a:r>
              <a:rPr lang="nl-NL" dirty="0"/>
              <a:t>De gemeente beoordeelt de benodigde capaciteit per straat en op dit moment is er geen aanleiding voor uitbreiding van de bestaande laadstructuur.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2DEF-31EE-F94D-88AD-DEE515489F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0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5679" y="1340768"/>
            <a:ext cx="8156659" cy="2205545"/>
          </a:xfrm>
        </p:spPr>
        <p:txBody>
          <a:bodyPr anchor="ctr">
            <a:noAutofit/>
          </a:bodyPr>
          <a:lstStyle>
            <a:lvl1pPr algn="l">
              <a:defRPr sz="48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5680" y="3635040"/>
            <a:ext cx="8156659" cy="71442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77510" y="6474740"/>
            <a:ext cx="1678575" cy="365125"/>
          </a:xfr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F2F89BC8-B737-4963-9424-00D39D60E07E}" type="datetime1">
              <a:rPr lang="nl-NL" smtClean="0"/>
              <a:t>14-11-2022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60648" y="6475449"/>
            <a:ext cx="3854044" cy="365125"/>
          </a:xfr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r>
              <a:rPr lang="nl-NL"/>
              <a:t>Presentatie CPO 1 juli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15364" y="6460927"/>
            <a:ext cx="454158" cy="365125"/>
          </a:xfr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44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826" y="735341"/>
            <a:ext cx="8147526" cy="780685"/>
          </a:xfrm>
        </p:spPr>
        <p:txBody>
          <a:bodyPr>
            <a:normAutofit/>
          </a:bodyPr>
          <a:lstStyle>
            <a:lvl1pPr algn="l">
              <a:defRPr sz="34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82448" y="6468914"/>
            <a:ext cx="1681626" cy="365125"/>
          </a:xfr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88A37434-CF4D-4C32-8925-81435A4100A8}" type="datetime1">
              <a:rPr lang="nl-NL" smtClean="0"/>
              <a:t>14-11-2022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852660" y="6466088"/>
            <a:ext cx="3854044" cy="365125"/>
          </a:xfr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r>
              <a:rPr lang="nl-NL"/>
              <a:t>Presentatie CPO 1 juli 2019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15364" y="6460927"/>
            <a:ext cx="467084" cy="365125"/>
          </a:xfr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3"/>
          </p:nvPr>
        </p:nvSpPr>
        <p:spPr>
          <a:xfrm>
            <a:off x="766826" y="1874590"/>
            <a:ext cx="8147526" cy="411580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Clr>
                <a:srgbClr val="E84610"/>
              </a:buClr>
              <a:buSzPct val="140000"/>
              <a:buFont typeface="Arial"/>
              <a:buChar char="•"/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  <a:lvl2pPr marL="237600" indent="-237600">
              <a:spcBef>
                <a:spcPts val="0"/>
              </a:spcBef>
              <a:spcAft>
                <a:spcPts val="6600"/>
              </a:spcAft>
              <a:buClr>
                <a:srgbClr val="E84610"/>
              </a:buClr>
              <a:buFont typeface="Arial"/>
              <a:buChar char="•"/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2pPr>
            <a:lvl3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3pPr>
            <a:lvl4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4pPr>
            <a:lvl5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605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CDA7-80BF-435F-ABCE-610457453FBA}" type="datetime1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Presentatie CPO 1 juli 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47EC-9C8C-E74E-AA78-13AF39BA0B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51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vught.nl/subsidie-afkoppelen-riole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9_DD4F89FE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jinvught.nl/" TargetMode="External"/><Relationship Id="rId2" Type="http://schemas.openxmlformats.org/officeDocument/2006/relationships/hyperlink" Target="mailto:kampdijklaan@deomgevingsverbinder.nl" TargetMode="Externa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20_2E70B36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E_80F2743B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2F_8CC7929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30_66E7A3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18/10/relationships/comments" Target="../comments/modernComment_131_3FE47C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57325" y="2171700"/>
            <a:ext cx="63722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Herinrichting Kampdijklaan</a:t>
            </a:r>
          </a:p>
          <a:p>
            <a:endParaRPr lang="nl-NL" sz="2800" dirty="0"/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 november 2022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60D7AA-8620-4B07-9F36-5C4E8248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0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Aanvullende vragen klankbordgroep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Kruising Kampdijklaan – Postweg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Vervangen lichtmasten, meer passend in nieuw straatbeeld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Oplaadpunten in lichtmasten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Kampdijklaan éénrichting maken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101111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ontwerp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3BE960-74A9-4175-A1D6-CA877BE6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4312D7-9215-4497-9A17-FC0CB3DA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19" y="1516026"/>
            <a:ext cx="5314433" cy="4606633"/>
          </a:xfrm>
          <a:prstGeom prst="rect">
            <a:avLst/>
          </a:prstGeom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43CF6930-DA91-490C-9C93-A73B248D79C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826" y="1874590"/>
            <a:ext cx="8147526" cy="4115802"/>
          </a:xfrm>
        </p:spPr>
        <p:txBody>
          <a:bodyPr/>
          <a:lstStyle/>
          <a:p>
            <a:pPr marL="9000" lvl="1" indent="0">
              <a:spcAft>
                <a:spcPts val="600"/>
              </a:spcAft>
              <a:buNone/>
            </a:pPr>
            <a:r>
              <a:rPr lang="nl-NL" dirty="0"/>
              <a:t>Postweg – brug Drongelens-</a:t>
            </a:r>
          </a:p>
          <a:p>
            <a:pPr marL="9000" lvl="1" indent="0">
              <a:spcAft>
                <a:spcPts val="600"/>
              </a:spcAft>
              <a:buNone/>
            </a:pPr>
            <a:r>
              <a:rPr lang="nl-NL" dirty="0"/>
              <a:t>kanaal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D44C964D-7B28-4BCC-92CB-D19895ED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36832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ontwerp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3BE960-74A9-4175-A1D6-CA877BE6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4312D7-9215-4497-9A17-FC0CB3DA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19" y="1562158"/>
            <a:ext cx="5314433" cy="4514368"/>
          </a:xfrm>
          <a:prstGeom prst="rect">
            <a:avLst/>
          </a:prstGeom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D6B23C8D-93AF-475E-9778-3F0049FDD1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826" y="1874590"/>
            <a:ext cx="8147526" cy="411580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Prinsenlaan - Postweg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B9A56AAD-0519-4F41-8660-8D9AB11B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406892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ontwerp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3BE960-74A9-4175-A1D6-CA877BE6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4312D7-9215-4497-9A17-FC0CB3DA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77" y="1562158"/>
            <a:ext cx="5256116" cy="4514368"/>
          </a:xfrm>
          <a:prstGeom prst="rect">
            <a:avLst/>
          </a:prstGeom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D6B23C8D-93AF-475E-9778-3F0049FDD1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826" y="1874590"/>
            <a:ext cx="8147526" cy="411580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l-NL" dirty="0" err="1"/>
              <a:t>Loonsebaan</a:t>
            </a:r>
            <a:r>
              <a:rPr lang="nl-NL" dirty="0"/>
              <a:t> – Stadhouders-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laan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B9A56AAD-0519-4F41-8660-8D9AB11B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90606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Afkoppelen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Subsidie voor afkoppelen van “foute” aansluitingen</a:t>
            </a:r>
          </a:p>
          <a:p>
            <a:pPr>
              <a:spcAft>
                <a:spcPts val="600"/>
              </a:spcAft>
            </a:pPr>
            <a:r>
              <a:rPr lang="nl-NL" dirty="0"/>
              <a:t>Controle huisaansluiting gegevens vanuit gemeente, terugkoppeling aan bewoners</a:t>
            </a:r>
          </a:p>
          <a:p>
            <a:pPr>
              <a:spcAft>
                <a:spcPts val="600"/>
              </a:spcAft>
            </a:pPr>
            <a:r>
              <a:rPr lang="nl-NL" dirty="0"/>
              <a:t>Informatie t.a.v. afkoppelen </a:t>
            </a:r>
            <a:r>
              <a:rPr lang="nl-NL" dirty="0">
                <a:hlinkClick r:id="rId2"/>
              </a:rPr>
              <a:t>https://vught.nl/subsidie-afkoppelen-riolering</a:t>
            </a:r>
            <a:r>
              <a:rPr lang="nl-NL" dirty="0"/>
              <a:t> </a:t>
            </a:r>
          </a:p>
          <a:p>
            <a:pPr>
              <a:spcAft>
                <a:spcPts val="600"/>
              </a:spcAft>
            </a:pPr>
            <a:r>
              <a:rPr lang="nl-NL" dirty="0"/>
              <a:t>Nadere informatie tijdens bewonersavond start uitvoering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FA74D0-0489-46DC-B36E-6BAA1AEC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0D1DB4C5-78BE-48E9-BA40-BF9D4316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180128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Kabels &amp; leidingen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Geen grote behoefte om te vervangen</a:t>
            </a:r>
          </a:p>
          <a:p>
            <a:pPr>
              <a:spcAft>
                <a:spcPts val="600"/>
              </a:spcAft>
            </a:pPr>
            <a:r>
              <a:rPr lang="nl-NL" dirty="0" err="1"/>
              <a:t>Enexis</a:t>
            </a:r>
            <a:r>
              <a:rPr lang="nl-NL" dirty="0"/>
              <a:t> gaat huisaansluitingen gas vervangen</a:t>
            </a:r>
          </a:p>
          <a:p>
            <a:pPr>
              <a:spcAft>
                <a:spcPts val="600"/>
              </a:spcAft>
            </a:pPr>
            <a:r>
              <a:rPr lang="nl-NL" dirty="0"/>
              <a:t>Gemeente beoordeelt de benodigde capaciteit per straat en op dit moment is er geen aanleiding voor het uitbreiden van de bestaande laadstructuur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FA74D0-0489-46DC-B36E-6BAA1AEC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0D1DB4C5-78BE-48E9-BA40-BF9D4316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325363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80876"/>
              </p:ext>
            </p:extLst>
          </p:nvPr>
        </p:nvGraphicFramePr>
        <p:xfrm>
          <a:off x="1145310" y="2250411"/>
          <a:ext cx="697155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Mijlpaal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Presenteren ontwerp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November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Technische uitwerking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December 2022 t/m Mei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Selectie aannemer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Juni/Juli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Start</a:t>
                      </a:r>
                      <a:r>
                        <a:rPr lang="nl-NL" baseline="0" dirty="0"/>
                        <a:t> uitvoering (indicatie)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Q3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5EDFCDDF-B6BF-458C-AF23-BFF7A9CE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1C431D3-2BCE-48C7-BE12-2CBF9343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0026C8B-A1C8-4581-B380-3702075D1D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826" y="1874590"/>
            <a:ext cx="8147526" cy="41158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Ontwerp</a:t>
            </a:r>
          </a:p>
        </p:txBody>
      </p:sp>
    </p:spTree>
    <p:extLst>
      <p:ext uri="{BB962C8B-B14F-4D97-AF65-F5344CB8AC3E}">
        <p14:creationId xmlns:p14="http://schemas.microsoft.com/office/powerpoint/2010/main" val="371297740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56394"/>
              </p:ext>
            </p:extLst>
          </p:nvPr>
        </p:nvGraphicFramePr>
        <p:xfrm>
          <a:off x="1145310" y="2250411"/>
          <a:ext cx="6971556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Mijlpaal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Technische uitwerking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November / December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Selectie aannemer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Januari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Start</a:t>
                      </a:r>
                      <a:r>
                        <a:rPr lang="nl-NL" baseline="0" dirty="0"/>
                        <a:t> uitvoering (indicatie)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Q1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5EDFCDDF-B6BF-458C-AF23-BFF7A9CE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1C431D3-2BCE-48C7-BE12-2CBF9343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0026C8B-A1C8-4581-B380-3702075D1D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826" y="1874590"/>
            <a:ext cx="8147526" cy="41158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Ploffen, injecteren en voeden toevoegen</a:t>
            </a:r>
          </a:p>
        </p:txBody>
      </p:sp>
    </p:spTree>
    <p:extLst>
      <p:ext uri="{BB962C8B-B14F-4D97-AF65-F5344CB8AC3E}">
        <p14:creationId xmlns:p14="http://schemas.microsoft.com/office/powerpoint/2010/main" val="92395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Rondvraag en sluiting	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/>
              <a:t>Heeft u naderhand nog vragen en/of opmerkingen neem dan gerust contact op met Nikki van Alphen via </a:t>
            </a:r>
            <a:r>
              <a:rPr lang="nl-NL" dirty="0">
                <a:hlinkClick r:id="rId2"/>
              </a:rPr>
              <a:t>kampdijklaan@deomgevingsverbinder.nl</a:t>
            </a:r>
            <a:r>
              <a:rPr lang="nl-NL" dirty="0"/>
              <a:t> </a:t>
            </a:r>
          </a:p>
          <a:p>
            <a:r>
              <a:rPr lang="nl-NL" dirty="0"/>
              <a:t>Voorlopig ontwerp nader bekijken</a:t>
            </a:r>
          </a:p>
          <a:p>
            <a:r>
              <a:rPr lang="nl-NL" dirty="0"/>
              <a:t>Ontwerp is vanaf morgen 12.00 uur te zien via </a:t>
            </a:r>
            <a:r>
              <a:rPr lang="nl-NL" dirty="0">
                <a:hlinkClick r:id="rId3"/>
              </a:rPr>
              <a:t>www.wijinvught.nl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41D109B1-6FAF-4CED-9E81-E7FA9088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604109-92D4-4B64-AD99-EA87BE247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789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Welkomstwoord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DD5909-DD6A-48BD-89F1-20A0BC9B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69C1ED-B645-4BD8-9F07-BD3BFDA13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448" y="1516026"/>
            <a:ext cx="2313956" cy="2400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387ACBA0-D8E6-477B-842A-4E16411E5D0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60434" y="3895494"/>
            <a:ext cx="2157983" cy="149649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nl-NL" dirty="0"/>
              <a:t>Toine van de Ven</a:t>
            </a:r>
          </a:p>
          <a:p>
            <a:pPr marL="0" indent="0" algn="ctr">
              <a:spcAft>
                <a:spcPts val="300"/>
              </a:spcAft>
              <a:buNone/>
            </a:pPr>
            <a:endParaRPr lang="nl-NL" dirty="0"/>
          </a:p>
          <a:p>
            <a:pPr marL="0" indent="0" algn="ctr">
              <a:spcAft>
                <a:spcPts val="300"/>
              </a:spcAft>
              <a:buNone/>
            </a:pPr>
            <a:r>
              <a:rPr lang="nl-NL" dirty="0"/>
              <a:t>Wethouder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nl-NL" dirty="0"/>
              <a:t>Gemeente Vught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DB73F22C-23CC-4767-976B-D8743CF0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360890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dirty="0"/>
              <a:t>Proces van 11 april t/m 14 november</a:t>
            </a:r>
          </a:p>
          <a:p>
            <a:pPr>
              <a:spcAft>
                <a:spcPts val="1200"/>
              </a:spcAft>
            </a:pPr>
            <a:r>
              <a:rPr lang="nl-NL" dirty="0"/>
              <a:t>Toelichting ontwerp</a:t>
            </a:r>
          </a:p>
          <a:p>
            <a:pPr>
              <a:spcAft>
                <a:spcPts val="1200"/>
              </a:spcAft>
            </a:pPr>
            <a:r>
              <a:rPr lang="nl-NL" dirty="0"/>
              <a:t>Afkoppelen</a:t>
            </a:r>
          </a:p>
          <a:p>
            <a:pPr>
              <a:spcAft>
                <a:spcPts val="1200"/>
              </a:spcAft>
            </a:pPr>
            <a:r>
              <a:rPr lang="nl-NL" dirty="0"/>
              <a:t>Kabels &amp; leidingen</a:t>
            </a:r>
          </a:p>
          <a:p>
            <a:pPr>
              <a:spcAft>
                <a:spcPts val="1200"/>
              </a:spcAft>
            </a:pPr>
            <a:r>
              <a:rPr lang="nl-NL" dirty="0"/>
              <a:t>Planning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3CB7F8-165E-4A84-8E86-7DC77373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77F7607C-51F2-437F-804A-EAD81B22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280368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Bewonersavond 11 april </a:t>
            </a:r>
          </a:p>
          <a:p>
            <a:pPr>
              <a:spcAft>
                <a:spcPts val="600"/>
              </a:spcAft>
            </a:pPr>
            <a:r>
              <a:rPr lang="nl-NL" dirty="0"/>
              <a:t>Klankbordgroep: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Breedte fietsstraat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Parkeervoorzieningen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Bomen en wortelopdruk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Snelheid remmende maatregelen</a:t>
            </a:r>
          </a:p>
          <a:p>
            <a:pPr>
              <a:spcAft>
                <a:spcPts val="600"/>
              </a:spcAft>
            </a:pPr>
            <a:r>
              <a:rPr lang="nl-NL" dirty="0"/>
              <a:t>Ontstaan voorlopig ontwerp (VO)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23914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Breedte fietsstraat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Meerdere varianten bekeken (minimaal tot maximaal)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In overleg met klankbordgroep gekomen tot: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Totaal 5,50 m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2 x rijstrook van 2,00 m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Rabat- en middenstrook 0,50 m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216337311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Parkeervoorzieningen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Uitgangspunt is zelfde aantal 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nl-NL" dirty="0"/>
              <a:t>    parkeervakken terugbrengen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Richtlijn schrijft voor: 6,00 m 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nl-NL" dirty="0"/>
              <a:t>    met daarbij schuine kanten 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Resultaat verschillende opties: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Parkeervakken volgens richtlijn: ca. 12 st minder dan nu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Parkeervakken 6,00 m met rechte kant: ca. 7 st minder dan nu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Parkeervakken minimaal 5,00 m met rechte kant: gelijk aan nu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Gekozen voor laatste optie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30ABE1-7EDD-4946-AD00-72A0A7DC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04" y="1874590"/>
            <a:ext cx="3876104" cy="20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8943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Bomen en wortelopdruk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Uitgebreid onderzoek uitgevoerd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Resultaat onderzoek: toekomstverwachting bijna alle bomen &gt;10 jaar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Onderhoud bomen 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3 bomen </a:t>
            </a:r>
            <a:r>
              <a:rPr lang="nl-NL" u="sng" dirty="0"/>
              <a:t>moeten</a:t>
            </a:r>
            <a:r>
              <a:rPr lang="nl-NL" dirty="0"/>
              <a:t> gekapt worden (zie volgende sheet)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Ploffen, injecteren en voeding toevoegen al deze winter, omdat: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Bomen sterker maken als voorbereiding op herinrichting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Stimuleren diepere wortelgroei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Meer en grotere groenvakken rond bomen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Inrichting groenvakken </a:t>
            </a:r>
            <a:r>
              <a:rPr lang="nl-NL" dirty="0" err="1"/>
              <a:t>n.t.b</a:t>
            </a:r>
            <a:r>
              <a:rPr lang="nl-NL" dirty="0"/>
              <a:t>.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172645669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Te kappen bomen</a:t>
            </a:r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ECBA48-AEDF-47E4-A32D-E54938AD5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3" y="2426010"/>
            <a:ext cx="3911459" cy="30129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3FE187-9317-46D0-BC59-C8D813B95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94590"/>
            <a:ext cx="1855290" cy="233766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CEA9C9-DC70-4812-80E9-3F2460AAD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303" y="2635120"/>
            <a:ext cx="2170048" cy="24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3861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11 april t/m 14 november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Snelheid remmende maatregelen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Inrichting als fietsstraat met versmalling van wegprofiel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Verbreding middenberm </a:t>
            </a:r>
            <a:r>
              <a:rPr lang="nl-NL" dirty="0" err="1"/>
              <a:t>t.p.v</a:t>
            </a:r>
            <a:r>
              <a:rPr lang="nl-NL" dirty="0"/>
              <a:t>. kruisingen onderzocht conclusie: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Wordt onoverzichtelijker</a:t>
            </a:r>
          </a:p>
          <a:p>
            <a:pPr lvl="3">
              <a:spcAft>
                <a:spcPts val="600"/>
              </a:spcAft>
            </a:pPr>
            <a:r>
              <a:rPr lang="nl-NL" dirty="0"/>
              <a:t>Geen vergroting van veiligheid 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Verspreid over de Kampdijklaan drempels toepassen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 lvl="2"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1EC64B-F8FA-4DD9-8ACF-ED2BDC2E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47" y="6188754"/>
            <a:ext cx="5738812" cy="598320"/>
          </a:xfrm>
          <a:prstGeom prst="rect">
            <a:avLst/>
          </a:prstGeom>
        </p:spPr>
      </p:pic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F5896696-60D1-4D11-875E-D2E30140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272" y="6460926"/>
            <a:ext cx="2405577" cy="365125"/>
          </a:xfrm>
        </p:spPr>
        <p:txBody>
          <a:bodyPr/>
          <a:lstStyle/>
          <a:p>
            <a:pPr algn="l"/>
            <a:r>
              <a:rPr lang="nl-NL" dirty="0"/>
              <a:t>Herinrichting Kampdijklaan</a:t>
            </a:r>
          </a:p>
        </p:txBody>
      </p:sp>
    </p:spTree>
    <p:extLst>
      <p:ext uri="{BB962C8B-B14F-4D97-AF65-F5344CB8AC3E}">
        <p14:creationId xmlns:p14="http://schemas.microsoft.com/office/powerpoint/2010/main" val="33792899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3998</TotalTime>
  <Words>710</Words>
  <Application>Microsoft Office PowerPoint</Application>
  <PresentationFormat>Diavoorstelling (4:3)</PresentationFormat>
  <Paragraphs>160</Paragraphs>
  <Slides>18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blank</vt:lpstr>
      <vt:lpstr>PowerPoint-presentatie</vt:lpstr>
      <vt:lpstr>Welkomstwoord </vt:lpstr>
      <vt:lpstr>Programma</vt:lpstr>
      <vt:lpstr>Proces 11 april t/m 14 november</vt:lpstr>
      <vt:lpstr>Proces 11 april t/m 14 november</vt:lpstr>
      <vt:lpstr>Proces 11 april t/m 14 november</vt:lpstr>
      <vt:lpstr>Proces 11 april t/m 14 november</vt:lpstr>
      <vt:lpstr>Proces 11 april t/m 14 november</vt:lpstr>
      <vt:lpstr>Proces 11 april t/m 14 november</vt:lpstr>
      <vt:lpstr>Proces 11 april t/m 14 november</vt:lpstr>
      <vt:lpstr>Toelichting ontwerp</vt:lpstr>
      <vt:lpstr>Toelichting ontwerp</vt:lpstr>
      <vt:lpstr>Toelichting ontwerp</vt:lpstr>
      <vt:lpstr>Afkoppelen</vt:lpstr>
      <vt:lpstr>Kabels &amp; leidingen</vt:lpstr>
      <vt:lpstr>Planning </vt:lpstr>
      <vt:lpstr>Planning </vt:lpstr>
      <vt:lpstr>Rondvraag en sluiting </vt:lpstr>
    </vt:vector>
  </TitlesOfParts>
  <Company>Gemeente Vught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Informatiebijeenkomst Centrumplan Oost</dc:title>
  <dc:creator>jh2212</dc:creator>
  <cp:lastModifiedBy>Helder, Rick van den</cp:lastModifiedBy>
  <cp:revision>148</cp:revision>
  <cp:lastPrinted>2022-11-10T06:19:18Z</cp:lastPrinted>
  <dcterms:created xsi:type="dcterms:W3CDTF">2019-06-25T06:18:52Z</dcterms:created>
  <dcterms:modified xsi:type="dcterms:W3CDTF">2022-11-14T15:44:58Z</dcterms:modified>
</cp:coreProperties>
</file>